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660"/>
  </p:normalViewPr>
  <p:slideViewPr>
    <p:cSldViewPr>
      <p:cViewPr varScale="1">
        <p:scale>
          <a:sx n="51" d="100"/>
          <a:sy n="51" d="100"/>
        </p:scale>
        <p:origin x="1238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5F78-C9B7-43A7-896E-119D0EBF4382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9023-0AEE-49E6-88E2-82FF4EC0E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2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225E-47D8-43FB-8D50-5C55F7765CD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1D92-9430-40EF-A137-7FADC3014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6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6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1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6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7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4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1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1D92-9430-40EF-A137-7FADC30147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4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B9D560-29E3-4098-B46A-DBCF96FD8421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318EC0-4BC0-4D93-A1D3-297C7E78BD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824" y="5921570"/>
            <a:ext cx="1140051" cy="8535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2743200"/>
            <a:ext cx="6934200" cy="182809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Tritt</a:t>
            </a:r>
            <a:r>
              <a:rPr lang="en-US" sz="6600" dirty="0" smtClean="0"/>
              <a:t> Elementary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1" y="1600200"/>
            <a:ext cx="2771775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943600"/>
            <a:ext cx="1143000" cy="8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341422"/>
            <a:ext cx="5723468" cy="1032225"/>
          </a:xfrm>
        </p:spPr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572000"/>
            <a:ext cx="5712179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are here to help!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Beth </a:t>
            </a:r>
            <a:r>
              <a:rPr lang="en-US" dirty="0" err="1" smtClean="0">
                <a:solidFill>
                  <a:srgbClr val="FF0000"/>
                </a:solidFill>
              </a:rPr>
              <a:t>DeLeva</a:t>
            </a:r>
            <a:r>
              <a:rPr lang="en-US" dirty="0" smtClean="0">
                <a:solidFill>
                  <a:srgbClr val="FF0000"/>
                </a:solidFill>
              </a:rPr>
              <a:t> 770-514-2531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institution is an equal opportunity provider.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2514600" cy="19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4032" y="2119313"/>
            <a:ext cx="3200400" cy="290779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Lunch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    	$</a:t>
            </a:r>
            <a:r>
              <a:rPr lang="en-US" dirty="0" smtClean="0">
                <a:solidFill>
                  <a:srgbClr val="FF0000"/>
                </a:solidFill>
              </a:rPr>
              <a:t>2.35</a:t>
            </a: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Reduced       	$0.40</a:t>
            </a:r>
          </a:p>
          <a:p>
            <a:pPr marL="0" indent="0">
              <a:buNone/>
            </a:pPr>
            <a:endParaRPr lang="en-US" sz="1000" dirty="0"/>
          </a:p>
          <a:p>
            <a:pPr marL="0" lvl="0" indent="0">
              <a:buClr>
                <a:srgbClr val="AA2B1E"/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Guest	            $3.75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95023" y="4953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Federal regulations require that school nutrition programs charge certain amounts for meals for students, teachers and guests.</a:t>
            </a:r>
          </a:p>
          <a:p>
            <a:pPr algn="ctr"/>
            <a:r>
              <a:rPr lang="en-US" sz="1400" u="sng" dirty="0" smtClean="0"/>
              <a:t>Student lunch prices vary based on school level</a:t>
            </a:r>
            <a:r>
              <a:rPr lang="en-US" sz="1400" dirty="0" smtClean="0"/>
              <a:t>. For up to date </a:t>
            </a:r>
            <a:r>
              <a:rPr lang="en-US" sz="1400" dirty="0"/>
              <a:t>pricing check out: http://www.cobbk12.org/centraloffice/foodservices/mealPrices.aspx</a:t>
            </a:r>
          </a:p>
        </p:txBody>
      </p:sp>
    </p:spTree>
    <p:extLst>
      <p:ext uri="{BB962C8B-B14F-4D97-AF65-F5344CB8AC3E}">
        <p14:creationId xmlns:p14="http://schemas.microsoft.com/office/powerpoint/2010/main" val="8363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Payment Options</a:t>
            </a:r>
            <a:br>
              <a:rPr lang="en-US" dirty="0" smtClean="0"/>
            </a:br>
            <a:r>
              <a:rPr lang="en-US" sz="3100" dirty="0" smtClean="0"/>
              <a:t>www.mypaymentsplus.com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59" y="2459779"/>
            <a:ext cx="7094172" cy="261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194">
            <a:off x="-51129" y="930690"/>
            <a:ext cx="2595860" cy="2170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5609" y="5257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 the hustle of the school day easier on yourself! Add lunch money online for your convenience.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133600"/>
            <a:ext cx="3810000" cy="360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Cash</a:t>
            </a:r>
          </a:p>
          <a:p>
            <a:pPr marL="0" indent="0" algn="ctr">
              <a:buNone/>
            </a:pPr>
            <a:r>
              <a:rPr lang="en-US" sz="2000" dirty="0" smtClean="0"/>
              <a:t>Include student’s name and ID &amp;</a:t>
            </a:r>
          </a:p>
          <a:p>
            <a:pPr marL="0" indent="0" algn="ctr">
              <a:buNone/>
            </a:pPr>
            <a:r>
              <a:rPr lang="en-US" sz="2000" dirty="0" smtClean="0"/>
              <a:t>Indicate “Meal Payment” on an envelope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566160" cy="3605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Check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2000" dirty="0"/>
              <a:t>Include student’s </a:t>
            </a:r>
            <a:r>
              <a:rPr lang="en-US" sz="2000" dirty="0" smtClean="0"/>
              <a:t>name and ID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Write checks payable to: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School Name </a:t>
            </a:r>
            <a:r>
              <a:rPr lang="en-US" sz="2000" dirty="0" smtClean="0"/>
              <a:t>Café </a:t>
            </a:r>
          </a:p>
        </p:txBody>
      </p:sp>
      <p:pic>
        <p:nvPicPr>
          <p:cNvPr id="4098" name="Picture 2" descr="C:\Users\lewmc1\AppData\Local\Microsoft\Windows\Temporary Internet Files\Content.IE5\EO603R6J\MP9004423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89" y="3886200"/>
            <a:ext cx="2443796" cy="16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wmc1\AppData\Local\Microsoft\Windows\Temporary Internet Files\Content.IE5\01491YQW\MP9004486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4" y="3886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28600"/>
            <a:ext cx="6965245" cy="19256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Applying for Free or </a:t>
            </a:r>
            <a:r>
              <a:rPr lang="en-US" sz="2800" dirty="0"/>
              <a:t>Reduced Lunch</a:t>
            </a:r>
            <a:br>
              <a:rPr lang="en-US" sz="2800" dirty="0"/>
            </a:br>
            <a:r>
              <a:rPr lang="en-US" sz="2800" dirty="0"/>
              <a:t>http://</a:t>
            </a:r>
            <a:r>
              <a:rPr lang="en-US" sz="2800" dirty="0" smtClean="0"/>
              <a:t>mealapps.cobbk12.org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45" y="1828800"/>
            <a:ext cx="4419600" cy="4066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1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895600"/>
            <a:ext cx="5723468" cy="98989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Paper Application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971800"/>
            <a:ext cx="5712179" cy="2514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Paper </a:t>
            </a:r>
            <a:r>
              <a:rPr lang="en-US" dirty="0" smtClean="0">
                <a:solidFill>
                  <a:schemeClr val="tx1"/>
                </a:solidFill>
              </a:rPr>
              <a:t>applications will be available </a:t>
            </a:r>
            <a:r>
              <a:rPr lang="en-US" b="1" u="sng" dirty="0" smtClean="0">
                <a:solidFill>
                  <a:schemeClr val="tx1"/>
                </a:solidFill>
              </a:rPr>
              <a:t>upon request </a:t>
            </a:r>
            <a:r>
              <a:rPr lang="en-US" dirty="0" smtClean="0">
                <a:solidFill>
                  <a:schemeClr val="tx1"/>
                </a:solidFill>
              </a:rPr>
              <a:t>at the school.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Cobb County school administration has a adopted a limited charge policy. 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If a student arrives at school without money, they are allowed up to $7.05 in charges at elementary school and $5.20 at middle school. 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Charges are not allowed for a la carte, adults, or at high school.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For elementary and middle school only, if a child arrives at school without money for lunch and has reached the charge limit, he/she will be provided with an alternate meal (such as a peanut butter sandwich and milk or cheese sandwich and milk).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No </a:t>
            </a:r>
            <a:r>
              <a:rPr lang="en-US" dirty="0">
                <a:solidFill>
                  <a:prstClr val="black"/>
                </a:solidFill>
              </a:rPr>
              <a:t>alternate meal will be provided at breakfast.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700" y="1371600"/>
            <a:ext cx="4696177" cy="877067"/>
          </a:xfrm>
        </p:spPr>
        <p:txBody>
          <a:bodyPr/>
          <a:lstStyle/>
          <a:p>
            <a:r>
              <a:rPr lang="en-US" dirty="0" smtClean="0"/>
              <a:t>Meal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86000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 minimum of 3 entrée choices available daily including at least 1 vegetarian option</a:t>
            </a:r>
          </a:p>
          <a:p>
            <a:r>
              <a:rPr lang="en-US" sz="2800" dirty="0" smtClean="0"/>
              <a:t>Fresh fruits and vegetables </a:t>
            </a:r>
            <a:r>
              <a:rPr lang="en-US" sz="2800" dirty="0"/>
              <a:t>s</a:t>
            </a:r>
            <a:r>
              <a:rPr lang="en-US" sz="2800" dirty="0" smtClean="0"/>
              <a:t>erved daily and Georgia or locally grown features monthly</a:t>
            </a:r>
          </a:p>
          <a:p>
            <a:r>
              <a:rPr lang="en-US" sz="2800" dirty="0" smtClean="0"/>
              <a:t>To meet federal regulations and encourage healthy eating, students must select </a:t>
            </a:r>
            <a:r>
              <a:rPr lang="en-US" sz="2800" b="1" u="sng" dirty="0" smtClean="0"/>
              <a:t>at least one fruit or vegetable    </a:t>
            </a:r>
            <a:r>
              <a:rPr lang="en-US" sz="2800" dirty="0" smtClean="0"/>
              <a:t>with their meal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05400"/>
            <a:ext cx="1066800" cy="1066800"/>
          </a:xfrm>
          <a:prstGeom prst="rect">
            <a:avLst/>
          </a:prstGeom>
        </p:spPr>
      </p:pic>
      <p:pic>
        <p:nvPicPr>
          <p:cNvPr id="1026" name="Picture 2" descr="T:\Wellness\Pictures\Serving Lines\Hollydale Fruit 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71" y="7620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Allergies and Special </a:t>
            </a:r>
            <a:r>
              <a:rPr lang="en-US" sz="4000" b="1" dirty="0" smtClean="0"/>
              <a:t> </a:t>
            </a:r>
            <a:r>
              <a:rPr lang="en-US" sz="4000" dirty="0" smtClean="0"/>
              <a:t>Restrictions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965222"/>
            <a:ext cx="5712179" cy="9115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Please inform the school nurse and myself of any food allergies!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199"/>
            <a:ext cx="1156803" cy="1156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61110"/>
            <a:ext cx="1066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3016"/>
            <a:ext cx="1447800" cy="11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256</TotalTime>
  <Words>326</Words>
  <Application>Microsoft Office PowerPoint</Application>
  <PresentationFormat>On-screen Show (4:3)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Tritt Elementary</vt:lpstr>
      <vt:lpstr>Meal Prices</vt:lpstr>
      <vt:lpstr>Payment Options www.mypaymentsplus.com</vt:lpstr>
      <vt:lpstr>Payment Options</vt:lpstr>
      <vt:lpstr>Applying for Free or Reduced Lunch http://mealapps.cobbk12.org</vt:lpstr>
      <vt:lpstr>Paper Application  </vt:lpstr>
      <vt:lpstr>Charge Policy</vt:lpstr>
      <vt:lpstr>Meal Choices</vt:lpstr>
      <vt:lpstr>Allergies and Special  Restrictions</vt:lpstr>
      <vt:lpstr>Customer Service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Cafe</dc:title>
  <dc:creator>lewmc1</dc:creator>
  <cp:lastModifiedBy>Michelle Moffett</cp:lastModifiedBy>
  <cp:revision>40</cp:revision>
  <cp:lastPrinted>2014-04-07T13:48:23Z</cp:lastPrinted>
  <dcterms:created xsi:type="dcterms:W3CDTF">2014-04-07T12:35:30Z</dcterms:created>
  <dcterms:modified xsi:type="dcterms:W3CDTF">2018-08-02T21:19:03Z</dcterms:modified>
</cp:coreProperties>
</file>